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64" r:id="rId3"/>
    <p:sldId id="270" r:id="rId4"/>
    <p:sldId id="265" r:id="rId5"/>
    <p:sldId id="269" r:id="rId6"/>
    <p:sldId id="266" r:id="rId7"/>
    <p:sldId id="258" r:id="rId8"/>
    <p:sldId id="259" r:id="rId9"/>
    <p:sldId id="262" r:id="rId10"/>
    <p:sldId id="260" r:id="rId11"/>
    <p:sldId id="267" r:id="rId12"/>
    <p:sldId id="263" r:id="rId13"/>
    <p:sldId id="268" r:id="rId14"/>
    <p:sldId id="271" r:id="rId15"/>
    <p:sldId id="272" r:id="rId16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06" autoAdjust="0"/>
    <p:restoredTop sz="93019" autoAdjust="0"/>
  </p:normalViewPr>
  <p:slideViewPr>
    <p:cSldViewPr>
      <p:cViewPr>
        <p:scale>
          <a:sx n="70" d="100"/>
          <a:sy n="70" d="100"/>
        </p:scale>
        <p:origin x="-133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764704"/>
            <a:ext cx="8640960" cy="3339802"/>
          </a:xfrm>
        </p:spPr>
        <p:txBody>
          <a:bodyPr>
            <a:noAutofit/>
          </a:bodyPr>
          <a:lstStyle/>
          <a:p>
            <a:pPr marL="182880" indent="0">
              <a:buNone/>
            </a:pPr>
            <a:r>
              <a:rPr lang="ru-RU" sz="32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ПОЛОЖИТЕЛЬНЫЕ ПРИМЕРЫ ПО РЕАЛИЗАЦИИ </a:t>
            </a:r>
            <a:r>
              <a:rPr lang="ru-RU" sz="4000" b="1" cap="small" dirty="0" smtClean="0">
                <a:solidFill>
                  <a:srgbClr val="C00000"/>
                </a:solidFill>
                <a:latin typeface="Arial" pitchFamily="34" charset="0"/>
                <a:ea typeface="Microsoft YaHei" pitchFamily="34" charset="-122"/>
                <a:cs typeface="Arial" pitchFamily="34" charset="0"/>
              </a:rPr>
              <a:t>адресной </a:t>
            </a:r>
            <a:r>
              <a:rPr lang="ru-RU" sz="4000" b="1" cap="small" dirty="0" smtClean="0">
                <a:solidFill>
                  <a:srgbClr val="C00000"/>
                </a:solidFill>
                <a:latin typeface="Arial" pitchFamily="34" charset="0"/>
                <a:ea typeface="Microsoft YaHei" pitchFamily="34" charset="-122"/>
                <a:cs typeface="Arial" pitchFamily="34" charset="0"/>
              </a:rPr>
              <a:t>социальной помощи нового формата </a:t>
            </a:r>
            <a:r>
              <a:rPr lang="ru-RU" sz="4000" b="1" cap="small" dirty="0">
                <a:solidFill>
                  <a:srgbClr val="C00000"/>
                </a:solidFill>
                <a:latin typeface="Arial" pitchFamily="34" charset="0"/>
                <a:ea typeface="Microsoft YaHei" pitchFamily="34" charset="-122"/>
                <a:cs typeface="Arial" pitchFamily="34" charset="0"/>
              </a:rPr>
              <a:t>в Северо-Казахстанской области</a:t>
            </a:r>
            <a:r>
              <a:rPr lang="en-US" sz="4000" b="1" cap="small" dirty="0">
                <a:solidFill>
                  <a:srgbClr val="C00000"/>
                </a:solidFill>
                <a:latin typeface="Arial" pitchFamily="34" charset="0"/>
                <a:ea typeface="Microsoft YaHei" pitchFamily="34" charset="-122"/>
                <a:cs typeface="Arial" pitchFamily="34" charset="0"/>
              </a:rPr>
              <a:t> </a:t>
            </a:r>
            <a:r>
              <a:rPr lang="ru-RU" sz="4000" b="1" cap="small" dirty="0" smtClean="0">
                <a:solidFill>
                  <a:srgbClr val="C00000"/>
                </a:solidFill>
                <a:latin typeface="Arial" pitchFamily="34" charset="0"/>
                <a:ea typeface="Microsoft YaHei" pitchFamily="34" charset="-122"/>
                <a:cs typeface="Arial" pitchFamily="34" charset="0"/>
              </a:rPr>
              <a:t>в текущем </a:t>
            </a:r>
            <a:r>
              <a:rPr lang="ru-RU" sz="4000" b="1" cap="small" dirty="0">
                <a:solidFill>
                  <a:srgbClr val="C00000"/>
                </a:solidFill>
                <a:latin typeface="Arial" pitchFamily="34" charset="0"/>
                <a:ea typeface="Microsoft YaHei" pitchFamily="34" charset="-122"/>
                <a:cs typeface="Arial" pitchFamily="34" charset="0"/>
              </a:rPr>
              <a:t>году</a:t>
            </a:r>
            <a:r>
              <a:rPr lang="ru-RU" sz="4000" b="1" cap="small" dirty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/>
            </a:r>
            <a:br>
              <a:rPr lang="ru-RU" sz="4000" b="1" cap="small" dirty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531" y="3645024"/>
            <a:ext cx="2454325" cy="2072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036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107504" y="306909"/>
            <a:ext cx="9036496" cy="3698156"/>
          </a:xfrm>
        </p:spPr>
        <p:txBody>
          <a:bodyPr>
            <a:noAutofit/>
          </a:bodyPr>
          <a:lstStyle/>
          <a:p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Семья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Ерижеповой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Жулдуз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Бекмуратовны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проживающая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селе Ольгинка района Шал акына обратилась за назначением адресной социальной помощи в апреле текущего года. В состав данной многодетной семьи входит 7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человек:                                                                                                                                                                                                            - заявитель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Жулдуз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Бекмуратовна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22.09.1978 г.р., супруг Александр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Базарбаевич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01.01.1968 г.р.,                                 - сын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Сагындык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Александрович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01.08.2001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г.р., сын Алдан Александрович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05.10.2010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г.р.,                                        - сын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Максат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Александрович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14.01.2012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г.р., дочь Риза Александрович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11.05.2015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г.р.,                                         - дочь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Мадина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Александровна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22.05.2017 г.р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450850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Семье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назначено пособие на 6 месяцев в сумме 172 758 тенге,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 назначения помощи среднедушевой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доход семьи составлял 7 626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тенге, при получения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обусловленной денежной помощи среднедушевой доход на каждого члена семьи составил 11 907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тенге.                                                                                                                                                                 	Глава семьи находиться по уходу за ребенком до 7 лет. Супруг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Ерижепов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Александр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Базарбаевич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на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момент обращения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имел 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постоянную работу в ТОО «ТНС -2020»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охранником.		Семьей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было подано заявление на получения единовременной помощи для разведения ЛПХ. На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полученные средства семья приобрела в личное подсобное хозяйство теленка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ярку и гусей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4098" name="Picture 2" descr="IMG-20180514-WA000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955" y="4077072"/>
            <a:ext cx="2736303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077072"/>
            <a:ext cx="2870876" cy="255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IMG-20180514-WA000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114849"/>
            <a:ext cx="2880320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255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86409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Положительные примеры по реализации АСП нового формата по району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М.Жумабаева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251520" y="914988"/>
            <a:ext cx="8892480" cy="2874052"/>
          </a:xfrm>
        </p:spPr>
        <p:txBody>
          <a:bodyPr>
            <a:noAutofit/>
          </a:bodyPr>
          <a:lstStyle/>
          <a:p>
            <a:pPr defTabSz="3556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апреле месяце 2018 года в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Центр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занятости района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Магжана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Жумабаева за получением АСП нового формата обратилась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семья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Раимбаевых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 данной семьи входит 4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человека: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заявитель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Абдусаттар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Абдулхаимович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26.08.1991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г.р.,жена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Умидахон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Артыкалиевна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21.12.1994г.р.  сын -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Абдулсадык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Абдусаттарович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10.04.2017 г.р.;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сын -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буб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әкір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Абдусаттарович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.01.2015 г.р.                                                                                                                                      </a:t>
            </a:r>
          </a:p>
          <a:p>
            <a:pPr defTabSz="531813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Глава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семьи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Абдусаттар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Абдулхаимович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не имел постоянного дохода, так как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был занят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временными работами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и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открыл ИП на разведение л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ичного хозяйства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	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		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Умидхон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Артыкалиевна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является матерью по уходу за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детьми.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		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данной семьей был заключен социальный контракт продолжительностью на 6 месяцев,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сумма назначения составила 165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900 тенге.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Семьей было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подано заявление на получения единовременной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помощи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разведения ЛПХ. 	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						На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полученные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средства были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приобретены два бычка и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одну телочку. 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757224"/>
            <a:ext cx="4320480" cy="2912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046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Положительные примеры по реализации АСП нового формата по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Мамлютскому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району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251520" y="1052736"/>
            <a:ext cx="4968552" cy="4608512"/>
          </a:xfrm>
        </p:spPr>
        <p:txBody>
          <a:bodyPr>
            <a:normAutofit fontScale="25000" lnSpcReduction="20000"/>
          </a:bodyPr>
          <a:lstStyle/>
          <a:p>
            <a:pPr algn="just"/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Семья </a:t>
            </a:r>
            <a:r>
              <a:rPr lang="ru-RU" sz="6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Мажитовых</a:t>
            </a:r>
            <a:r>
              <a:rPr lang="ru-RU" sz="6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проживающая в селе </a:t>
            </a:r>
            <a:r>
              <a:rPr lang="ru-RU" sz="6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Леденево</a:t>
            </a: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Мамлютского</a:t>
            </a: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 </a:t>
            </a:r>
            <a:r>
              <a:rPr lang="ru-RU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обратилась </a:t>
            </a: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назначением адресной социальной помощи в </a:t>
            </a: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январе текущего года. Семья состоит из 5 человек: заявитель – Рустам </a:t>
            </a:r>
            <a:r>
              <a:rPr lang="ru-RU" sz="6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Серикович</a:t>
            </a: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супруга – </a:t>
            </a:r>
            <a:r>
              <a:rPr lang="ru-RU" sz="6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Макпал</a:t>
            </a: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Манарбековна</a:t>
            </a: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дети: </a:t>
            </a:r>
            <a:r>
              <a:rPr lang="ru-RU" sz="6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Агнур</a:t>
            </a: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Рустамкызы</a:t>
            </a: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19.11.2013 г.р., </a:t>
            </a:r>
            <a:r>
              <a:rPr lang="ru-RU" sz="6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Аягоз</a:t>
            </a: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Рустамкызы</a:t>
            </a: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и </a:t>
            </a:r>
            <a:r>
              <a:rPr lang="ru-RU" sz="6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Аяжан</a:t>
            </a: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Рустамкызы</a:t>
            </a: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21.05.2015 г.р.</a:t>
            </a:r>
            <a:endParaRPr lang="ru-RU" sz="6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Доходом </a:t>
            </a:r>
            <a:r>
              <a:rPr lang="ru-RU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семьи в предыдущем квартале были временные заработки </a:t>
            </a: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Рустам </a:t>
            </a:r>
            <a:r>
              <a:rPr lang="ru-RU" sz="6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Сериковича</a:t>
            </a: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приусадебное хозяйство </a:t>
            </a:r>
            <a:r>
              <a:rPr lang="ru-RU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(1 сотка овощей и 4 сотки картофеля). </a:t>
            </a: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</a:t>
            </a:r>
          </a:p>
          <a:p>
            <a:pPr algn="just" defTabSz="450850"/>
            <a:r>
              <a:rPr lang="ru-RU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Рустам </a:t>
            </a:r>
            <a:r>
              <a:rPr lang="ru-RU" sz="6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Серикович</a:t>
            </a: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был трудоустроен </a:t>
            </a:r>
            <a:r>
              <a:rPr lang="ru-RU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постоянное рабочее место в К\Х «</a:t>
            </a:r>
            <a:r>
              <a:rPr lang="ru-RU" sz="6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Фройншафт</a:t>
            </a: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в качестве разнорабочего с оплатой труда </a:t>
            </a:r>
            <a:r>
              <a:rPr lang="ru-RU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50000 </a:t>
            </a: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тенге в месяц. Супруга </a:t>
            </a:r>
            <a:r>
              <a:rPr lang="ru-RU" sz="6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Макпал</a:t>
            </a: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Манарбековна</a:t>
            </a:r>
            <a:r>
              <a:rPr lang="ru-RU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состоит на учете в женской консультации по беременности.		Семье </a:t>
            </a:r>
            <a:r>
              <a:rPr lang="ru-RU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назначена помощь в сумме 252006 тенге. </a:t>
            </a: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Семьей </a:t>
            </a:r>
            <a:r>
              <a:rPr lang="ru-RU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было подано заявление на </a:t>
            </a: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получения единовременной </a:t>
            </a:r>
            <a:r>
              <a:rPr lang="ru-RU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помощи для разведения ЛПХ. </a:t>
            </a: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полученную </a:t>
            </a: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сумму </a:t>
            </a:r>
            <a:r>
              <a:rPr lang="ru-RU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приобрели </a:t>
            </a: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телочки и </a:t>
            </a:r>
            <a:r>
              <a:rPr lang="ru-RU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оставшуюся сумму </a:t>
            </a: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корма - </a:t>
            </a:r>
            <a:r>
              <a:rPr lang="ru-RU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сено и  фураж.</a:t>
            </a:r>
          </a:p>
          <a:p>
            <a:endParaRPr lang="ru-RU" sz="5600" dirty="0"/>
          </a:p>
        </p:txBody>
      </p:sp>
      <p:pic>
        <p:nvPicPr>
          <p:cNvPr id="6146" name="Рисунок 1" descr="C:\Users\user\Downloads\IMG-20180312-WA0000.jpg"/>
          <p:cNvPicPr>
            <a:picLocks noChangeAspect="1" noChangeArrowheads="1"/>
          </p:cNvPicPr>
          <p:nvPr/>
        </p:nvPicPr>
        <p:blipFill>
          <a:blip r:embed="rId2">
            <a:lum brigh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484784"/>
            <a:ext cx="3314050" cy="3662042"/>
          </a:xfrm>
          <a:prstGeom prst="rect">
            <a:avLst/>
          </a:prstGeom>
          <a:noFill/>
          <a:ln w="57150">
            <a:solidFill>
              <a:srgbClr val="0000FF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0981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493204" y="116632"/>
            <a:ext cx="8229600" cy="79208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Положительные примеры по реализации АСП нового формата по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Акжарскому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району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251520" y="980728"/>
            <a:ext cx="8712968" cy="2664296"/>
          </a:xfrm>
        </p:spPr>
        <p:txBody>
          <a:bodyPr>
            <a:normAutofit fontScale="25000" lnSpcReduction="20000"/>
          </a:bodyPr>
          <a:lstStyle/>
          <a:p>
            <a:r>
              <a:rPr lang="kk-KZ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Семья Жүндібай Ардак Қыдырбайқызы</a:t>
            </a:r>
            <a:r>
              <a:rPr lang="kk-KZ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роживающая в селе Аксары Уялинского сельского</a:t>
            </a:r>
          </a:p>
          <a:p>
            <a:r>
              <a:rPr lang="kk-KZ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округа </a:t>
            </a:r>
            <a:r>
              <a:rPr lang="kk-KZ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Акжарского </a:t>
            </a:r>
            <a:r>
              <a:rPr lang="kk-KZ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района обратилась за назначением адресной социальной помощи в феврале</a:t>
            </a:r>
          </a:p>
          <a:p>
            <a:r>
              <a:rPr lang="kk-KZ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текущего </a:t>
            </a:r>
            <a:r>
              <a:rPr lang="kk-KZ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года. 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Семья является переселенцами </a:t>
            </a:r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Южно-Казахстанской области. </a:t>
            </a:r>
            <a:r>
              <a:rPr lang="kk-KZ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</a:t>
            </a:r>
          </a:p>
          <a:p>
            <a:r>
              <a:rPr lang="kk-KZ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Данная семья </a:t>
            </a:r>
            <a:r>
              <a:rPr lang="kk-KZ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состоит из </a:t>
            </a:r>
            <a:r>
              <a:rPr lang="kk-KZ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kk-KZ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человек, из них двое трудоспособного возраста </a:t>
            </a:r>
            <a:r>
              <a:rPr lang="kk-KZ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kk-KZ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 детей до 18 лет. </a:t>
            </a:r>
            <a:endParaRPr lang="ru-RU" sz="6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Глава семьи Әбіш </a:t>
            </a:r>
            <a:r>
              <a:rPr lang="kk-KZ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Кенесбек направлен на общественные </a:t>
            </a:r>
            <a:r>
              <a:rPr lang="kk-KZ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работы в КГУ «Центр занятости</a:t>
            </a:r>
          </a:p>
          <a:p>
            <a:r>
              <a:rPr lang="kk-KZ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Акжарского района». Супруга находиться по уходу за ребенком до 7 лет.</a:t>
            </a:r>
            <a:endParaRPr lang="ru-RU" sz="6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Семье </a:t>
            </a:r>
            <a:r>
              <a:rPr lang="kk-KZ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была назначена </a:t>
            </a:r>
            <a:r>
              <a:rPr lang="kk-KZ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помощь </a:t>
            </a:r>
            <a:r>
              <a:rPr lang="kk-KZ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сумму – 281124 тенге. Среднедушевой </a:t>
            </a:r>
            <a:r>
              <a:rPr lang="kk-KZ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доход </a:t>
            </a:r>
            <a:r>
              <a:rPr lang="kk-KZ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семьи </a:t>
            </a:r>
            <a:r>
              <a:rPr lang="kk-KZ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 обращения</a:t>
            </a:r>
          </a:p>
          <a:p>
            <a:r>
              <a:rPr lang="kk-KZ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адресной социальной помощью составлял 8912 тенге, с учетом </a:t>
            </a:r>
            <a:r>
              <a:rPr lang="kk-KZ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предпринимаемых </a:t>
            </a:r>
            <a:r>
              <a:rPr lang="kk-KZ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мер по </a:t>
            </a:r>
            <a:endParaRPr lang="kk-KZ" sz="6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социальному </a:t>
            </a:r>
            <a:r>
              <a:rPr lang="kk-KZ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контракту </a:t>
            </a:r>
            <a:r>
              <a:rPr lang="kk-KZ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увеличился </a:t>
            </a:r>
            <a:r>
              <a:rPr lang="kk-KZ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 15638 </a:t>
            </a:r>
            <a:r>
              <a:rPr lang="kk-KZ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тенге.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Семьей было подано заявление на получения </a:t>
            </a:r>
            <a:endParaRPr lang="ru-RU" sz="6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единовременной 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помощи для разведения ЛПХ. </a:t>
            </a:r>
            <a:r>
              <a:rPr lang="kk-KZ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полученные средства приобрела корову и корма</a:t>
            </a:r>
            <a:r>
              <a:rPr lang="kk-KZ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717032"/>
            <a:ext cx="4968552" cy="2971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614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1\Downloads\IMG_2029-24-05-18-05-26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276872"/>
            <a:ext cx="4439809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Положительные примеры по реализации АСП нового формата по району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им.Г.Мусрепова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107504" y="886408"/>
            <a:ext cx="4680520" cy="5805264"/>
          </a:xfrm>
        </p:spPr>
        <p:txBody>
          <a:bodyPr>
            <a:normAutofit fontScale="92500" lnSpcReduction="20000"/>
          </a:bodyPr>
          <a:lstStyle/>
          <a:p>
            <a:pPr defTabSz="450850"/>
            <a:r>
              <a:rPr lang="ru-RU" b="1" dirty="0" smtClean="0"/>
              <a:t>	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Семья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Кожахметовых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проживающая в селе </a:t>
            </a: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450850"/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Новоселовка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района им. Г. Мусрепова обратилась за </a:t>
            </a: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450850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назначением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адресной социальной помощи в апреле </a:t>
            </a: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450850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текущего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года. Семья состоит из 5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человек.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глава семьи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Кенжебек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Каиржанович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28.07.1978 г.р., </a:t>
            </a:r>
          </a:p>
          <a:p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супруга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Айгуль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Кайырбаевна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20.12.1977 г.р. </a:t>
            </a:r>
          </a:p>
          <a:p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сын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Эркинжол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Кенжебекулы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30.06.2002 г.р., </a:t>
            </a:r>
          </a:p>
          <a:p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сын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Серикжан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Кенжебекулы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22.10.2007 г.р., </a:t>
            </a:r>
          </a:p>
          <a:p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дочь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Жайнагуль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Кенжебеккызы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05.06.2004 г.р. </a:t>
            </a:r>
          </a:p>
          <a:p>
            <a:pPr>
              <a:tabLst>
                <a:tab pos="450850" algn="l"/>
              </a:tabLst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Кенжебек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Каиржанович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был трудоустроен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</a:p>
          <a:p>
            <a:pPr>
              <a:tabLst>
                <a:tab pos="450850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постоянное рабочее место в ИП «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Закирьянов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в </a:t>
            </a: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tabLst>
                <a:tab pos="450850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качестве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охранника.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Айгуль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Каирбаевна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является </a:t>
            </a: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tabLst>
                <a:tab pos="450850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работающей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ТОО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«С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одружество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-2»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рабочая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тока. 						С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данной семьей был заключен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социальный</a:t>
            </a:r>
          </a:p>
          <a:p>
            <a:pPr>
              <a:tabLst>
                <a:tab pos="450850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контракт продолжительностью на 6 месяцев, сумма </a:t>
            </a: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tabLst>
                <a:tab pos="450850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назначения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составила 166950 тенге. Семьей было </a:t>
            </a: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tabLst>
                <a:tab pos="450850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подано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заявление на оказание единовременной </a:t>
            </a: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tabLst>
                <a:tab pos="450850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помощи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разведения  личного подсобного </a:t>
            </a: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tabLst>
                <a:tab pos="450850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хозяйства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На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полученные средства семья приобрела </a:t>
            </a: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tabLst>
                <a:tab pos="450850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телочку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31569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42400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Положительные примеры по реализации АСП </a:t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нового формата по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Аккайынскому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району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155313" y="836712"/>
            <a:ext cx="4920743" cy="5832648"/>
          </a:xfrm>
        </p:spPr>
        <p:txBody>
          <a:bodyPr>
            <a:noAutofit/>
          </a:bodyPr>
          <a:lstStyle/>
          <a:p>
            <a:pPr defTabSz="246063">
              <a:tabLst>
                <a:tab pos="531813" algn="l"/>
              </a:tabLst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Семья Жунусова </a:t>
            </a:r>
            <a:r>
              <a:rPr lang="kk-KZ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Рахата Еркиновича</a:t>
            </a:r>
            <a:r>
              <a:rPr lang="kk-KZ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проживающего в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селе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Полтавка Аккайынского района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обратилась за назначением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адресной социальной помощи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январе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текущего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года. В состав данной многодетной семьи входит 6 человек: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заявитель -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Рахат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Еркинович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09.12.1975 г.р.,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супруга -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Айнагуль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Галимовна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03.03.1987 г.р.,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сын -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Дияз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Рахат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ұлы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.0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.200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 р.,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дочь -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Дильназ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Рахатқызы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.20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 р.,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сын -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Аманжол Рахатұлы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.0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.201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г.р.,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сын -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Фархат Рахатұлы 17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.201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 р. 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tabLst>
                <a:tab pos="450850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Глава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семьи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имел постоянного дохода,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так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был занят временными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работами.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Рахат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Еркинович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был трудоустроен в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ТОО «Полтавское»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механизатором. Супруга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Айнагуль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находиться 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уходу за детьми.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		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данной семьей был заключен социальный контракт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продолжительностью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6 месяцев, сумма назначения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составила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338 322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тенге.</a:t>
            </a:r>
            <a:r>
              <a:rPr lang="ru-RU" sz="1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Семьей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было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подано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заявление на оказание единовременной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помощи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разведения 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ЛПХ. На полученные средства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семья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приобрела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баранов и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ягнят.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/>
              <a:t> </a:t>
            </a:r>
            <a:endParaRPr lang="ru-RU" sz="1600" b="1" dirty="0"/>
          </a:p>
        </p:txBody>
      </p:sp>
      <p:pic>
        <p:nvPicPr>
          <p:cNvPr id="1026" name="Picture 2" descr="Жунусов Раха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147" y="1513151"/>
            <a:ext cx="4410901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9910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42400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Положительные примеры по реализации АСП </a:t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нового формата по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Кызылжарскому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району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155313" y="836712"/>
            <a:ext cx="4884231" cy="5688632"/>
          </a:xfrm>
        </p:spPr>
        <p:txBody>
          <a:bodyPr>
            <a:noAutofit/>
          </a:bodyPr>
          <a:lstStyle/>
          <a:p>
            <a:pPr defTabSz="450850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Семья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Абилкаирова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Болатбека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Есильбаевича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проживающая в селе Бесколь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Кызылжарского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 обратилась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назначением 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адресной социальной помощи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январе  текущего года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			В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 семьи входит 6 человек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аявитель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Болатбек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Есильбаевич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24.06.1979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г.р. супруга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Айман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Курмановна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06.08.1983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г.р.; дети: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Есілбай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Зинел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Болатбекұлы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01.04.2002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г.р.;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Есілбай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Нұртас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Болатбекұлы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09.06.2003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г.р.;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Есілбай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Аружан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Болатбекқызы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-29.11.2010 г.р.; 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Есілбай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Аяла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Болатбекқызы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-15.08.2017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г.р.						С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данной семьей был заключен  социальный контракт  продолжительностью на 6 месяцев, сумма назначения составила 152 340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тенге.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Семьей было подано заявление на получения единовременной помощи для разведения ЛПХ. 	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Болатбек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сильбаевич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был трудоустроен в ТОО «Базис -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Жер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разнорабочим, с оплатой труда 38000 тенге в месяц.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Айман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Курмановна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является лицом 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занятым по  уходу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детьми до 7 лет.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		На полученные средства семья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Абилкаировых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приобрела 6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голов МРС.</a:t>
            </a:r>
            <a:endParaRPr lang="ru-RU" sz="16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391269"/>
            <a:ext cx="4139952" cy="3140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0556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107503" y="260648"/>
            <a:ext cx="4824536" cy="6453336"/>
          </a:xfrm>
        </p:spPr>
        <p:txBody>
          <a:bodyPr>
            <a:normAutofit fontScale="62500" lnSpcReduction="20000"/>
          </a:bodyPr>
          <a:lstStyle/>
          <a:p>
            <a:pPr defTabSz="531813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Семья </a:t>
            </a:r>
            <a:r>
              <a:rPr lang="ru-RU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Исенгуловой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Раушан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Тулешевны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531813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проживающая в селе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Пеньково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ызылжарского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 </a:t>
            </a:r>
          </a:p>
          <a:p>
            <a:pPr defTabSz="531813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обратилась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назначением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адресной социальной </a:t>
            </a:r>
          </a:p>
          <a:p>
            <a:pPr defTabSz="531813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помощи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марте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года. С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емья состоит из 6 человек.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заявитель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Раушан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Тулешевна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-20.08.1977 г.р. 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-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супруг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Руслан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Адильбекович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13.05.1976 г.р. 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- </a:t>
            </a:r>
            <a:r>
              <a:rPr lang="kk-KZ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дочь Дильнас </a:t>
            </a:r>
            <a:r>
              <a:rPr lang="kk-KZ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Русланқызы - 10.03.2002 г.р. 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kk-KZ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kk-KZ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kk-KZ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сын </a:t>
            </a:r>
            <a:r>
              <a:rPr lang="kk-KZ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Дінеслан Русланолы -  19.10.2007 г.р. 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kk-KZ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- сын Дімухамед </a:t>
            </a:r>
            <a:r>
              <a:rPr lang="kk-KZ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Русланолы – 06.06.2009 г.р. 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kk-KZ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kk-KZ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kk-KZ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сын Алдияр </a:t>
            </a:r>
            <a:r>
              <a:rPr lang="kk-KZ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Русланолы – 17.09.2015 г.р. 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531813"/>
            <a:r>
              <a:rPr lang="kk-KZ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Глава </a:t>
            </a:r>
            <a:r>
              <a:rPr lang="kk-KZ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семьи </a:t>
            </a:r>
            <a:r>
              <a:rPr lang="kk-KZ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Руслан Адильбекович </a:t>
            </a:r>
            <a:r>
              <a:rPr lang="kk-KZ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имел </a:t>
            </a:r>
            <a:endParaRPr lang="kk-KZ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531813"/>
            <a:r>
              <a:rPr lang="kk-KZ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постоянного </a:t>
            </a:r>
            <a:r>
              <a:rPr lang="kk-KZ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дохода, так как был занят временными </a:t>
            </a:r>
            <a:endParaRPr lang="kk-KZ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531813"/>
            <a:r>
              <a:rPr lang="kk-KZ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работами</a:t>
            </a:r>
            <a:r>
              <a:rPr lang="kk-KZ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рамках социального контракта 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531813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трудоспособный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член семьи –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Руслан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дильбекович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был</a:t>
            </a:r>
          </a:p>
          <a:p>
            <a:pPr defTabSz="531813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трудоустроен в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ТОО </a:t>
            </a:r>
            <a:r>
              <a:rPr lang="kk-KZ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«Трибо» </a:t>
            </a:r>
            <a:r>
              <a:rPr lang="kk-KZ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охранником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 оплатой </a:t>
            </a:r>
          </a:p>
          <a:p>
            <a:pPr defTabSz="531813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труда 40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000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тенге в месяц. 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531813"/>
            <a:r>
              <a:rPr lang="kk-KZ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С </a:t>
            </a:r>
            <a:r>
              <a:rPr lang="kk-KZ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данной семьей был заключен </a:t>
            </a:r>
            <a:r>
              <a:rPr lang="kk-KZ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социальный</a:t>
            </a:r>
          </a:p>
          <a:p>
            <a:pPr defTabSz="531813"/>
            <a:r>
              <a:rPr lang="kk-KZ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контракт продолжительностью </a:t>
            </a:r>
            <a:r>
              <a:rPr lang="kk-KZ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6 </a:t>
            </a:r>
            <a:r>
              <a:rPr lang="kk-KZ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месяцев, сумма </a:t>
            </a:r>
            <a:endParaRPr lang="kk-KZ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531813"/>
            <a:r>
              <a:rPr lang="kk-KZ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назначения </a:t>
            </a:r>
            <a:r>
              <a:rPr lang="kk-KZ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ОДП </a:t>
            </a:r>
            <a:r>
              <a:rPr lang="kk-KZ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составила </a:t>
            </a:r>
            <a:r>
              <a:rPr lang="kk-KZ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328218 тенге</a:t>
            </a:r>
            <a:r>
              <a:rPr lang="kk-KZ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Семьей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было</a:t>
            </a:r>
          </a:p>
          <a:p>
            <a:pPr defTabSz="531813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подано заявление на получения единовременной 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531813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помощи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разведения ЛПХ. 	</a:t>
            </a:r>
          </a:p>
          <a:p>
            <a:pPr>
              <a:tabLst>
                <a:tab pos="982663" algn="l"/>
              </a:tabLst>
            </a:pPr>
            <a:r>
              <a:rPr lang="kk-KZ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kk-KZ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На полученные средства семья приобрела </a:t>
            </a:r>
            <a:r>
              <a:rPr lang="kk-KZ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лошадь</a:t>
            </a:r>
            <a:r>
              <a:rPr lang="kk-KZ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tabLst>
                <a:tab pos="982663" algn="l"/>
              </a:tabLst>
            </a:pPr>
            <a:r>
              <a:rPr lang="kk-KZ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дальнейшем семья планирует </a:t>
            </a:r>
            <a:r>
              <a:rPr lang="kk-KZ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разводить лошадей.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026" name="Picture 2" descr="C:\Users\Admin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836712"/>
            <a:ext cx="3881277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06157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251520" y="203307"/>
            <a:ext cx="8784976" cy="3258777"/>
          </a:xfrm>
        </p:spPr>
        <p:txBody>
          <a:bodyPr>
            <a:noAutofit/>
          </a:bodyPr>
          <a:lstStyle/>
          <a:p>
            <a:pPr defTabSz="273050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Семья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Хасеновой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Асемгуль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Берековны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проживающая  в селе Бесколь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Кызылжарского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 обратилась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назначением адресной социальной помощи нового формата в январе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текущего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года.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	В состав данной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семьи входит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человек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заявитель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Асемгуль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Берековна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28.10.1988 г.р., супруг - Аман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Тулебаевич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02.08.1979 г.р.,  сын -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Қонай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Аманұлы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.20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г.р., сын -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Абай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Аманұлы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.0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.201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г.р.,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Ақтаи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Аманұлы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.201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г.р.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355600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До заключения социального контракта доходы семьи с учетом наличии работы были низкими. Аман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Тулебаевич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момент обращения имел работу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АО «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Өрт сөндіруші» ПАСЧ №1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г.Петропавловск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пожарником.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Асемгуль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Берековна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находится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уходу за ребенком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		С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данной семьей был заключен социальный контракт продолжительностью на 6 месяцев, сумма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назначения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составила  64 044 тенге.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полученные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средства приобретены 3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головы овцы.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Users\user\Desktop\аспшники\IMG-20180312-WA000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784" y="3068960"/>
            <a:ext cx="4355976" cy="3330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66320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179512" y="-1"/>
            <a:ext cx="8568952" cy="3789041"/>
          </a:xfrm>
        </p:spPr>
        <p:txBody>
          <a:bodyPr>
            <a:normAutofit fontScale="25000" lnSpcReduction="20000"/>
          </a:bodyPr>
          <a:lstStyle/>
          <a:p>
            <a:r>
              <a:rPr lang="ru-RU" sz="5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 defTabSz="355600"/>
            <a:r>
              <a:rPr lang="ru-RU" sz="5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	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Семья </a:t>
            </a:r>
            <a:r>
              <a:rPr lang="ru-RU" sz="6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Назаровой Натальи Ивановны </a:t>
            </a:r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проживающая в селе Бесколь </a:t>
            </a:r>
            <a:r>
              <a:rPr lang="ru-RU" sz="6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Кызылжарского</a:t>
            </a:r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 </a:t>
            </a:r>
          </a:p>
          <a:p>
            <a:pPr defTabSz="355600"/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обратилась 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назначением 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адресной социальной помощи  </a:t>
            </a:r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январе текущего года.        </a:t>
            </a:r>
          </a:p>
          <a:p>
            <a:pPr defTabSz="355600"/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В состав данной 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семьи входит 5 </a:t>
            </a:r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человек: заявитель Наталья 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Ивановна </a:t>
            </a:r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02.07.1983 г.р.,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дочь –</a:t>
            </a:r>
          </a:p>
          <a:p>
            <a:pPr defTabSz="355600"/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Валентина Андреевна 28.08.2001 г.р.;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дочь Ангелина 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Ивановна –  </a:t>
            </a:r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20.03.2008 г.р.;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сын – Константин</a:t>
            </a:r>
          </a:p>
          <a:p>
            <a:pPr defTabSz="355600"/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Денисович 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11.08.2014 </a:t>
            </a:r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г.р.;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Гегель </a:t>
            </a:r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Галина Михайловна 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-27.06.1964 </a:t>
            </a:r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г.р. 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(мать заявителя).</a:t>
            </a:r>
          </a:p>
          <a:p>
            <a:pPr defTabSz="355600"/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С 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данной семьей был заключен  социальный контракт  продолжительностью на 6 месяцев, </a:t>
            </a:r>
            <a:endParaRPr lang="ru-RU" sz="6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355600"/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сумма 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назначения </a:t>
            </a:r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составила 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170 </a:t>
            </a:r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934 тенге.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Семьей было подано заявление на получения </a:t>
            </a:r>
            <a:endParaRPr lang="ru-RU" sz="6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355600"/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единовременной 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помощи для разведения ЛПХ. 	</a:t>
            </a:r>
          </a:p>
          <a:p>
            <a:pPr defTabSz="355600"/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Наталья 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Ивановна является лицом  осуществляющим  уход за детьми до 7 лет. </a:t>
            </a:r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Мать Натальи </a:t>
            </a:r>
          </a:p>
          <a:p>
            <a:pPr defTabSz="355600"/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Ивановны Галина Михайловна была трудоустроена 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швеей в </a:t>
            </a:r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ИП «Левин». </a:t>
            </a:r>
            <a:endParaRPr lang="ru-RU" sz="6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355600"/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На полученные средства семья приобрела 70 шт. подросших бройлеров, 150 шт. суточных </a:t>
            </a:r>
          </a:p>
          <a:p>
            <a:pPr defTabSz="355600"/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петушков, 10 кроликов, 4 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мешка </a:t>
            </a:r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корма, 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 мешка </a:t>
            </a:r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комбикорма, 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мешок </a:t>
            </a:r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ракушек, 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мешок  дробленной </a:t>
            </a:r>
            <a:endParaRPr lang="ru-RU" sz="6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355600"/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кукурузы и </a:t>
            </a:r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гороха, вакцина 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цыплят. 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оставшиеся  деньги планируют приобрести гусей и </a:t>
            </a:r>
            <a:endParaRPr lang="ru-RU" sz="6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355600"/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индюков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6000" dirty="0"/>
          </a:p>
        </p:txBody>
      </p:sp>
      <p:pic>
        <p:nvPicPr>
          <p:cNvPr id="10242" name="Picture 2" descr="IMG-20180516-WA000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811913"/>
            <a:ext cx="2808312" cy="2436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 descr="IMG-20180516-WA000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255" y="3799229"/>
            <a:ext cx="2558234" cy="2425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\\Asemmukanova\общая_папка\imag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811913"/>
            <a:ext cx="3009507" cy="2425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917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179512" y="188640"/>
            <a:ext cx="8927822" cy="2952328"/>
          </a:xfrm>
        </p:spPr>
        <p:txBody>
          <a:bodyPr>
            <a:noAutofit/>
          </a:bodyPr>
          <a:lstStyle/>
          <a:p>
            <a:pPr defTabSz="450850">
              <a:tabLst>
                <a:tab pos="355600" algn="l"/>
              </a:tabLst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Семья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Лахтина Александра Александровича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проживающая в селе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Вагулино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Кызылжарского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обратилась за назначением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адресной социальной помощи в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январе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текущего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года.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								   	 В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 данной семьи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входит 4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человека: з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аявитель - Лахтин Александр Александрович  28.11.1987 г.р., супруга  - Ширяева Анастасия Александровна  16.06.1986 г.р., дочь - Ширяева Людмила Артемовна - 18.08.2005 г.р., сын - Лахтин Егор Александрович – 14.02.2012 г.р.				Глава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семьи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Александр Александрович был трудоустроен на постоянное рабочее место в К/Х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Хабибулин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механизатором.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Анастасия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Александровна находится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уходу за ребенком до 7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лет. Дети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посещают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школу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дошкольное учреждение.												С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данной семьей был заключен социальный контракт продолжительностью на 6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месяцев на сумму 108540 тенге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Семьей было подано заявление на получения единовременной помощи для разведения ЛПХ.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полученные  средства семья приобрела теленка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3-х месяцев и корма.</a:t>
            </a:r>
          </a:p>
        </p:txBody>
      </p:sp>
      <p:pic>
        <p:nvPicPr>
          <p:cNvPr id="5" name="Рисунок 4" descr="D:\Desktop\IMG-20180411-WA001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3284984"/>
            <a:ext cx="4174126" cy="3185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1076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71440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Положительные примеры по реализации АСП нового формата по району Шал акына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107504" y="1052736"/>
            <a:ext cx="5040560" cy="580526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kk-KZ" sz="1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Семья Дмитриевой Любовь Ивановны </a:t>
            </a:r>
            <a:r>
              <a:rPr lang="kk-KZ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проживающая в селе Афанасьевка района Шал акына обратилась за назначением адресной  социальной помощи в апреле текущего года.  В состав данной многодетной семьи входит 7 человек. </a:t>
            </a:r>
          </a:p>
          <a:p>
            <a:pPr marL="301943" lvl="1" indent="0">
              <a:buNone/>
            </a:pPr>
            <a:r>
              <a:rPr lang="kk-KZ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супруг Евгений Александрович 19.06.1981г.р.,                         - сын Кирилл Евгеньевич 11.09.2006 г.р,                             - сын Владислав Евгеньевич 09.08.2009 г.р,                          - сын Станислав.Евгеньевич  14.04.2013 г.р.,                       - дочь Таисия Евгеньевна 06.11.2015 г.р.,                                   - сын Александр Евгеньевич – 28.06.2017 г.р.</a:t>
            </a:r>
            <a:endParaRPr lang="ru-RU" sz="1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defTabSz="273050">
              <a:buNone/>
            </a:pPr>
            <a:r>
              <a:rPr lang="ru-RU" sz="1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Любовь Ивановна привлечена к активным формам занятости в виде общественных работ в КГУ «Центр занятости населения </a:t>
            </a:r>
            <a:r>
              <a:rPr lang="ru-RU" sz="15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акимата</a:t>
            </a:r>
            <a:r>
              <a:rPr lang="ru-RU" sz="1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 Шал акына», супруг Евгений Александрович находиться по уходу за ребенком до 7 лет. 	</a:t>
            </a: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		 									Семье назначена помощь на 6 месяцев в сумме  285240 тенге. Семьей было подано заявление на получения единовременной помощи для разведения ЛПХ. 	Среднедушевой доход семьи до обращения составил 4947 тенге, при получении помощи среднедушевой доход составил 12101 тенге.              </a:t>
            </a:r>
          </a:p>
          <a:p>
            <a:pPr marL="0" indent="0">
              <a:buNone/>
            </a:pP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На полученные средства семья приобрела в </a:t>
            </a:r>
          </a:p>
          <a:p>
            <a:pPr marL="0" indent="0">
              <a:buNone/>
            </a:pP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личное подсобное хозяйство -  лошадь.</a:t>
            </a:r>
          </a:p>
          <a:p>
            <a:endParaRPr lang="ru-RU" sz="15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139499"/>
            <a:ext cx="3860618" cy="5400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6554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323279" y="260648"/>
            <a:ext cx="8641209" cy="3096344"/>
          </a:xfrm>
        </p:spPr>
        <p:txBody>
          <a:bodyPr>
            <a:noAutofit/>
          </a:bodyPr>
          <a:lstStyle/>
          <a:p>
            <a:pPr algn="just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Семья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Дундуковой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Татьяны Валентиновны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проживающая в г. Сергеевка района Шал акына </a:t>
            </a:r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обратилась 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назначением адресной </a:t>
            </a:r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социальной 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помощи в апреле текущего года. В состав данной многодетной семьи </a:t>
            </a:r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входит 9 человек. </a:t>
            </a:r>
          </a:p>
          <a:p>
            <a:pPr>
              <a:spcAft>
                <a:spcPts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заявитель – Татьяна Валентиновна 02.02.1976 г.р., супруг - Александр Иванович 02.01.1968 г.р.</a:t>
            </a:r>
          </a:p>
          <a:p>
            <a:pPr>
              <a:spcAft>
                <a:spcPts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сын - Антон Александрович 05.09.2000 г.р., сын - Александр Александрович 22.03.2002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г.р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>
              <a:spcAft>
                <a:spcPts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дочь - Валерия Александровна 02.03.2004 г.р., дочь - Татьяна Александровна 26.03.2007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г.р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>
              <a:spcAft>
                <a:spcPts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сын - Роман Александрович – 20.05.2009 г.р., дочь - Анна Александровна – 17.10.2012 г.р., </a:t>
            </a:r>
          </a:p>
          <a:p>
            <a:pPr>
              <a:spcAft>
                <a:spcPts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сын - Артем Александрович 20.08.2014 г.р.</a:t>
            </a:r>
          </a:p>
          <a:p>
            <a:pPr defTabSz="355600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	  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Глава семьи находиться по уходу за ребенком до 7 лет. Супруг Александр Иванович на момент обращения имел  постоянную работу в ТОО «ТНС -2020» завскладом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									   Семье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назначено пособие на 6 месяцев в сумме 117198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тенге.Семьей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было подано заявление на получения единовременной помощи для разведения ЛПХ.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полученные средства семья приобрела кроликов и коз, так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же  приобретены семена картофеля в количестве 15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ведер.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20180510_12394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314" y="3861048"/>
            <a:ext cx="2758742" cy="2794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20180510_1056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5249" y="3861048"/>
            <a:ext cx="2415173" cy="2764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20180510_12403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303" y="3861048"/>
            <a:ext cx="2970996" cy="2794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7179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223233" y="306909"/>
            <a:ext cx="5005369" cy="6146427"/>
          </a:xfrm>
        </p:spPr>
        <p:txBody>
          <a:bodyPr>
            <a:noAutofit/>
          </a:bodyPr>
          <a:lstStyle/>
          <a:p>
            <a:pPr defTabSz="450850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Семья Матюхиной Надежда Юрьевны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проживающая в селе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Сухорабовка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 Шал акына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обратилась за назначением адресной социальной помощи в апреле текущего года.                           		В состав данной семьи входит 5 человек: заявитель - Надежда Юрьевна 25.10.1991 г.р., супруг - Александр Васильевич 24.03.1990 г.р. сын - Матюхин Роман Александрович 24.09.2011г.р, дочь - Ульяна Александровна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10.08.2015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г.р.,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дочь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-Яна Александровна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16.11.2016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г.р.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		Глава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семьи трудоустроена в ТОО «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Достық-ден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поваром. Супруг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Александр Васильевич на момент обращения имел работу механизатором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ТОО «ТНС -2020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».                                                                			Семье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назначено пособие на 6 месяцев в сумме 276366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тенге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Семьей было подано заявление на получения единовременной помощи для разведения ЛПХ.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										На полученные средства семья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приобрела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личное подсобное хозяйство 2-х телят и овец.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IMG-20180514-WA001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09166"/>
            <a:ext cx="3938531" cy="2724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IMG-20180514-WA00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056" y="3207026"/>
            <a:ext cx="3146529" cy="3493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270" y="5501912"/>
            <a:ext cx="1213260" cy="1024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128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556</TotalTime>
  <Words>829</Words>
  <Application>Microsoft Office PowerPoint</Application>
  <PresentationFormat>Экран (4:3)</PresentationFormat>
  <Paragraphs>102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Воздушный поток</vt:lpstr>
      <vt:lpstr>ПОЛОЖИТЕЛЬНЫЕ ПРИМЕРЫ ПО РЕАЛИЗАЦИИ адресной социальной помощи нового формата в Северо-Казахстанской области в текущем году </vt:lpstr>
      <vt:lpstr>Положительные примеры по реализации АСП  нового формата по Кызылжарскому району</vt:lpstr>
      <vt:lpstr>Презентация PowerPoint</vt:lpstr>
      <vt:lpstr>Презентация PowerPoint</vt:lpstr>
      <vt:lpstr>Презентация PowerPoint</vt:lpstr>
      <vt:lpstr>Презентация PowerPoint</vt:lpstr>
      <vt:lpstr>Положительные примеры по реализации АСП нового формата по району Шал акына</vt:lpstr>
      <vt:lpstr>Презентация PowerPoint</vt:lpstr>
      <vt:lpstr>Презентация PowerPoint</vt:lpstr>
      <vt:lpstr>Презентация PowerPoint</vt:lpstr>
      <vt:lpstr>Положительные примеры по реализации АСП нового формата по району М.Жумабаева </vt:lpstr>
      <vt:lpstr>Положительные примеры по реализации АСП нового формата по Мамлютскому району</vt:lpstr>
      <vt:lpstr>Положительные примеры по реализации АСП нового формата по Акжарскому району</vt:lpstr>
      <vt:lpstr>Положительные примеры по реализации АСП нового формата по району им.Г.Мусрепова</vt:lpstr>
      <vt:lpstr>Положительные примеры по реализации АСП  нового формата по Аккайынскому району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Реализация адресной социальной помощи нового формата в Северо-Казахстанской области в 2018 году </dc:title>
  <dc:creator>Асем Муканова</dc:creator>
  <cp:lastModifiedBy>Admin</cp:lastModifiedBy>
  <cp:revision>65</cp:revision>
  <cp:lastPrinted>2018-05-25T08:31:46Z</cp:lastPrinted>
  <dcterms:created xsi:type="dcterms:W3CDTF">2018-05-23T02:57:33Z</dcterms:created>
  <dcterms:modified xsi:type="dcterms:W3CDTF">2018-06-06T04:25:41Z</dcterms:modified>
</cp:coreProperties>
</file>